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6FDC1-28B7-4487-8039-77C7A2B3FAAC}" type="datetimeFigureOut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95A1E-1DD9-496E-ACE6-EE0AE8F4CD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715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057ABF-BD88-494A-9C19-ADBAAA1559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CD2D4C-CEEC-45BD-B369-74DAE74FDF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44EE6B-0A07-434E-AAB1-64E72B954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643F-1FAF-4FAF-B511-C4B1303F52B2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926F17-D8D5-4D70-AC54-5CB1DD15B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D616B9-1330-407A-AA53-A2FC52B8B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54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600D61-9869-4068-BDF3-FFB227D70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682B42-7AE1-4328-A145-20A6DF2522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91AA0E-5626-4713-9DBA-EC2280A44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6615-7C4E-4023-BAD5-9723D458BAF8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D8EF3A-6956-42AB-923D-12842E69B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7EB7FD-010F-4EF3-9F52-484B382F8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160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99EE3B-A6F4-43F0-A768-934233902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9CA2E6-F7AE-4803-9621-7E4D6C59F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1EFD0C-6922-45C5-8F82-6F055C76E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C5AD-2EF8-4486-B2EC-E4F9F96989EA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18C2AA-6C31-4F26-85A5-4FB007B81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C74BB2-891C-4806-8A04-57B5C742B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95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3179B8-1A75-4B70-AA71-F8DE2672D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0076CB-7C08-4563-889C-95273F5FE6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B1EDBA3-8CBA-4479-A7AD-464D136C8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FDC9612-5F8D-4211-9D0B-C84830AD0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33CB-0EAE-48C6-8148-ACEB2D6C6D42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14AA0D-8A76-4245-9EA1-0FFF058D8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A4BFF8D-5AAA-4FD6-B5BE-7677520C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755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EAF9C6-52BF-44D1-AC0D-CE1403EF9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ECA99E-5F1E-4760-9CC5-B09BB4D69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147D12D-F8FE-4FA6-8EB0-CBB46C7ED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CC69978-5728-4BC9-A828-CFF7B9DB25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AE316A5-24CC-4AFC-85DA-515FF7AF3A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982477E-62BB-4FFE-8AE1-665CFF274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03E32-65FB-4869-B354-46457C8993DB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A0B712B-C364-4DFD-A9ED-6635458CD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469F82-D697-4F5A-9218-5C49435B6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160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72C4CF-7BDC-4B74-8C99-E76A724BB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01C5168-DE48-40A4-8F11-E39443478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684F-7EB9-4E83-A8A9-BCF5EFD378D3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F3866FB-6F73-4A74-B323-99DAAA8A2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B627EB7-695D-44E2-89D1-C5060E6B5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69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5A5C079-130E-42BB-8F5C-FB9A900B6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DAB89-0C66-4424-AAEE-7574A6BD5408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4806A065-E42E-4991-BE78-6813E0EC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29E00B5-6712-4891-89DE-A42942019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2462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41AEE8-02D6-4C06-AF7A-FE4ABE4E1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1AAF72-9E03-4C04-9C2A-4290DF23A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71E53DD-04B7-45D4-A078-FBB9DAD3C3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2E4202-9EB9-4CCB-AF19-492B95769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F9CC-7A8E-4180-A0B2-36E8D93070E1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3E60F1-D04D-4C68-846E-C7B04152D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B9F2AA-761B-49D9-99AC-DCA0E1B82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317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26ED37-4C57-4B2E-A5B8-6E9E19A72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4B2CB5E-1C57-4155-AFB9-F59D548657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2602A33-DF8D-4CE9-A734-A361C1D7D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75056-BD13-4F15-B6E7-6FAE7AC3B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DE84-5200-43EF-828C-1938E49BCE3E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5DB08B-34E5-4D76-B63F-1A65B3791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BBBEFEC-B376-4DA2-BEE5-77463AD1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178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8D3C72-B532-4D14-967E-251F5B47C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ACFA455-B966-4AEC-B591-3C8EDC7DCB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A78A87-D1AC-4D08-9C99-4CBC7AE24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80B0-0C4F-4499-A160-74717E5EEB1B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DAF35-16DE-4F3B-A3CD-5BE2962B3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217DB0-3E45-4135-9B73-16BE0B1A7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15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7D44978-8C6C-4028-878D-372395AE22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50A19B9-9D30-4B41-8283-7221074011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BE22AB-E2D8-48CC-9A70-F2D72D533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4D33E-FA20-45BD-9329-C0BCCE24767B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BC127B-24E8-426B-89D0-379AD022E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BF49DD-4E43-469F-A6E2-74D07A5CB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195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9127FA1-402F-48FB-A33B-908162851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B52B60-1EFB-4FD8-B439-EA852AFBC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A93DF4-0800-4FD4-AC24-69A0490FC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D03A7-2687-41A0-BD47-9BAD4D9BC9D4}" type="datetime1">
              <a:rPr lang="ko-KR" altLang="en-US" smtClean="0"/>
              <a:t>2026-07-29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AE0402-1583-4E8D-A744-A036F188AA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627855-5AC7-4BE3-A4DA-35287333CB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C19C4-0ED4-473C-A811-7275DF9587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228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graphicFrame>
        <p:nvGraphicFramePr>
          <p:cNvPr id="7" name="표 7">
            <a:extLst>
              <a:ext uri="{FF2B5EF4-FFF2-40B4-BE49-F238E27FC236}">
                <a16:creationId xmlns:a16="http://schemas.microsoft.com/office/drawing/2014/main" id="{4BE53BE0-E0EB-4E5E-858F-31F5749EA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671347"/>
              </p:ext>
            </p:extLst>
          </p:nvPr>
        </p:nvGraphicFramePr>
        <p:xfrm>
          <a:off x="311688" y="767992"/>
          <a:ext cx="11622006" cy="1396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969">
                  <a:extLst>
                    <a:ext uri="{9D8B030D-6E8A-4147-A177-3AD203B41FA5}">
                      <a16:colId xmlns:a16="http://schemas.microsoft.com/office/drawing/2014/main" val="2722597603"/>
                    </a:ext>
                  </a:extLst>
                </a:gridCol>
                <a:gridCol w="2373086">
                  <a:extLst>
                    <a:ext uri="{9D8B030D-6E8A-4147-A177-3AD203B41FA5}">
                      <a16:colId xmlns:a16="http://schemas.microsoft.com/office/drawing/2014/main" val="3586215649"/>
                    </a:ext>
                  </a:extLst>
                </a:gridCol>
                <a:gridCol w="7622951">
                  <a:extLst>
                    <a:ext uri="{9D8B030D-6E8A-4147-A177-3AD203B41FA5}">
                      <a16:colId xmlns:a16="http://schemas.microsoft.com/office/drawing/2014/main" val="441799680"/>
                    </a:ext>
                  </a:extLst>
                </a:gridCol>
              </a:tblGrid>
              <a:tr h="385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구분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평가기준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3451502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심의기준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사업 취지 </a:t>
                      </a:r>
                      <a:r>
                        <a:rPr lang="ko-KR" altLang="en-US" dirty="0" err="1"/>
                        <a:t>부합성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기존 활동을 바탕으로 향후 예술활동을 통해 지역문화예술에 기여할 수 있는가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704265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적합성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사업 수행을 위한 충분한 역량을 갖추고 있는가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5938771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5727A8D2-E907-46ED-8877-C288739B5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492576"/>
              </p:ext>
            </p:extLst>
          </p:nvPr>
        </p:nvGraphicFramePr>
        <p:xfrm>
          <a:off x="338066" y="2612147"/>
          <a:ext cx="11622006" cy="377058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1622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</a:rPr>
                        <a:t>기존 활동 소개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586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포트폴리오는 신청자</a:t>
                      </a:r>
                      <a:r>
                        <a:rPr lang="en-US" altLang="ko-KR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단체</a:t>
                      </a:r>
                      <a:r>
                        <a:rPr lang="en-US" altLang="ko-KR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역량을 확인하고</a:t>
                      </a:r>
                      <a:r>
                        <a:rPr lang="en-US" altLang="ko-KR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발전 가능성을 검토하기 위한 자료로 활용됩니다</a:t>
                      </a:r>
                      <a:r>
                        <a:rPr lang="en-US" altLang="ko-KR" sz="1100" b="0" i="1" u="none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신청자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단체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본인에 대한 내용만 기재해주세요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 신청자의 경우 예술인 개인에 대한 내용을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단체 신청자의 경우 예술단체에 대한 내용으로 작성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i="1" u="sng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수상 이력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전시 내역 등 나열식 작성 보다는 예술활동에 대한 고민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탐구의식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표현방식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예술인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단체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로서 추구하고자 하는 예술적 가치관과 관심사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i="1" kern="1200" baseline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i="1" kern="1200" baseline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표현 방법 등이 어떻게 변화하고 발전해왔는지 작성하시기 바랍니다</a:t>
                      </a:r>
                      <a:r>
                        <a:rPr lang="en-US" altLang="ko-KR" sz="1100" i="1" kern="1200" baseline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수상 이력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전시 내역 등 나열식 작성 보다는 직접 기획했던 프로젝트에서의 예술적 가치관과 관심사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i="1" kern="1200" baseline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i="1" kern="1200" baseline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지난 전시의 </a:t>
                      </a:r>
                      <a:r>
                        <a:rPr lang="ko-KR" altLang="en-US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기획의도를 구체적으로 작성하시기 바랍니다</a:t>
                      </a:r>
                      <a:r>
                        <a:rPr lang="en-US" altLang="ko-KR" sz="1100" i="1" kern="12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990933FC-20F0-491D-AA14-407CADA6D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69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17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393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305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747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0899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016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438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595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AC38E68-5904-4E07-9A55-1BBCE7F0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88217" cy="67134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751E244-CDA3-41AA-A20A-0ADFE97BEE9E}"/>
              </a:ext>
            </a:extLst>
          </p:cNvPr>
          <p:cNvSpPr/>
          <p:nvPr/>
        </p:nvSpPr>
        <p:spPr>
          <a:xfrm>
            <a:off x="2448732" y="0"/>
            <a:ext cx="9743268" cy="6713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/>
              <a:t>2026 </a:t>
            </a:r>
            <a:r>
              <a:rPr lang="ko-KR" altLang="en-US" sz="2000" b="1" dirty="0"/>
              <a:t>서울무역센터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코엑스</a:t>
            </a:r>
            <a:r>
              <a:rPr lang="en-US" altLang="ko-KR" sz="2000" b="1" dirty="0"/>
              <a:t>) </a:t>
            </a:r>
            <a:r>
              <a:rPr lang="ko-KR" altLang="en-US" sz="2000" b="1" dirty="0"/>
              <a:t>연계 미디어아트 작품 공모 포트폴리오 양식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31BA1-2B89-4C1A-9893-A981BDD85369}"/>
              </a:ext>
            </a:extLst>
          </p:cNvPr>
          <p:cNvSpPr txBox="1"/>
          <p:nvPr/>
        </p:nvSpPr>
        <p:spPr>
          <a:xfrm>
            <a:off x="520697" y="3268748"/>
            <a:ext cx="11391191" cy="31036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</a:t>
            </a:r>
            <a:r>
              <a:rPr lang="en-US" altLang="ko-KR" sz="1200" b="1" i="1" dirty="0">
                <a:solidFill>
                  <a:srgbClr val="0000FF"/>
                </a:solidFill>
              </a:rPr>
              <a:t>(</a:t>
            </a:r>
            <a:r>
              <a:rPr lang="ko-KR" altLang="en-US" sz="1200" b="1" i="1" dirty="0">
                <a:solidFill>
                  <a:srgbClr val="0000FF"/>
                </a:solidFill>
              </a:rPr>
              <a:t>단체</a:t>
            </a:r>
            <a:r>
              <a:rPr lang="en-US" altLang="ko-KR" sz="1200" b="1" i="1" dirty="0">
                <a:solidFill>
                  <a:srgbClr val="0000FF"/>
                </a:solidFill>
              </a:rPr>
              <a:t>)</a:t>
            </a:r>
            <a:r>
              <a:rPr lang="ko-KR" altLang="en-US" sz="1200" b="1" i="1" dirty="0">
                <a:solidFill>
                  <a:srgbClr val="0000FF"/>
                </a:solidFill>
              </a:rPr>
              <a:t>의 </a:t>
            </a:r>
            <a:r>
              <a:rPr lang="en-US" altLang="ko-KR" sz="1200" b="1" i="1" dirty="0">
                <a:solidFill>
                  <a:srgbClr val="0000FF"/>
                </a:solidFill>
              </a:rPr>
              <a:t>[</a:t>
            </a:r>
            <a:r>
              <a:rPr lang="ko-KR" altLang="en-US" sz="1200" b="1" i="1" dirty="0">
                <a:solidFill>
                  <a:srgbClr val="0000FF"/>
                </a:solidFill>
              </a:rPr>
              <a:t>기존 활동</a:t>
            </a:r>
            <a:r>
              <a:rPr lang="en-US" altLang="ko-KR" sz="1200" b="1" i="1" dirty="0">
                <a:solidFill>
                  <a:srgbClr val="0000FF"/>
                </a:solidFill>
              </a:rPr>
              <a:t>]</a:t>
            </a:r>
            <a:r>
              <a:rPr lang="ko-KR" altLang="en-US" sz="1200" b="1" i="1" dirty="0">
                <a:solidFill>
                  <a:srgbClr val="0000FF"/>
                </a:solidFill>
              </a:rPr>
              <a:t>에 대한 내용을 작성해야 합니다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주요 작품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/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전시 이미지 및 활동 내용 등을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주요작품 이미지 내</a:t>
            </a:r>
            <a:r>
              <a:rPr lang="en-US" altLang="ko-KR" sz="1200" i="1" dirty="0">
                <a:solidFill>
                  <a:srgbClr val="0000FF"/>
                </a:solidFill>
              </a:rPr>
              <a:t> </a:t>
            </a:r>
            <a:r>
              <a:rPr lang="ko-KR" altLang="en-US" sz="1200" i="1" dirty="0">
                <a:solidFill>
                  <a:srgbClr val="0000FF"/>
                </a:solidFill>
              </a:rPr>
              <a:t>작품캡션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 err="1">
                <a:solidFill>
                  <a:srgbClr val="0000FF"/>
                </a:solidFill>
              </a:rPr>
              <a:t>작가명</a:t>
            </a:r>
            <a:r>
              <a:rPr lang="en-US" altLang="ko-KR" sz="1200" i="1" dirty="0">
                <a:solidFill>
                  <a:srgbClr val="0000FF"/>
                </a:solidFill>
              </a:rPr>
              <a:t>, 〈</a:t>
            </a:r>
            <a:r>
              <a:rPr lang="ko-KR" altLang="en-US" sz="1200" i="1" dirty="0" err="1">
                <a:solidFill>
                  <a:srgbClr val="0000FF"/>
                </a:solidFill>
              </a:rPr>
              <a:t>작품명</a:t>
            </a:r>
            <a:r>
              <a:rPr lang="en-US" altLang="ko-KR" sz="1200" i="1" dirty="0">
                <a:solidFill>
                  <a:srgbClr val="0000FF"/>
                </a:solidFill>
              </a:rPr>
              <a:t>〉, </a:t>
            </a:r>
            <a:r>
              <a:rPr lang="ko-KR" altLang="en-US" sz="1200" i="1" dirty="0">
                <a:solidFill>
                  <a:srgbClr val="0000FF"/>
                </a:solidFill>
              </a:rPr>
              <a:t>제작연도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재료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세로</a:t>
            </a:r>
            <a:r>
              <a:rPr lang="en-US" altLang="ko-KR" sz="1200" i="1" dirty="0">
                <a:solidFill>
                  <a:srgbClr val="0000FF"/>
                </a:solidFill>
              </a:rPr>
              <a:t>×</a:t>
            </a:r>
            <a:r>
              <a:rPr lang="ko-KR" altLang="en-US" sz="1200" i="1" dirty="0">
                <a:solidFill>
                  <a:srgbClr val="0000FF"/>
                </a:solidFill>
              </a:rPr>
              <a:t>가로</a:t>
            </a:r>
            <a:r>
              <a:rPr lang="en-US" altLang="ko-KR" sz="1200" i="1" dirty="0">
                <a:solidFill>
                  <a:srgbClr val="0000FF"/>
                </a:solidFill>
              </a:rPr>
              <a:t>(×</a:t>
            </a:r>
            <a:r>
              <a:rPr lang="ko-KR" altLang="en-US" sz="1200" i="1" dirty="0">
                <a:solidFill>
                  <a:srgbClr val="0000FF"/>
                </a:solidFill>
              </a:rPr>
              <a:t>깊이</a:t>
            </a:r>
            <a:r>
              <a:rPr lang="en-US" altLang="ko-KR" sz="1200" i="1" dirty="0">
                <a:solidFill>
                  <a:srgbClr val="0000FF"/>
                </a:solidFill>
              </a:rPr>
              <a:t>) cm) </a:t>
            </a:r>
            <a:r>
              <a:rPr lang="ko-KR" altLang="en-US" sz="1200" i="1" dirty="0">
                <a:solidFill>
                  <a:srgbClr val="0000FF"/>
                </a:solidFill>
              </a:rPr>
              <a:t>포함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타인이 작성한 전시 관련 텍스트</a:t>
            </a:r>
            <a:r>
              <a:rPr lang="en-US" altLang="ko-KR" sz="1200" i="1" dirty="0">
                <a:solidFill>
                  <a:srgbClr val="0000FF"/>
                </a:solidFill>
              </a:rPr>
              <a:t>(</a:t>
            </a:r>
            <a:r>
              <a:rPr lang="ko-KR" altLang="en-US" sz="1200" i="1" dirty="0">
                <a:solidFill>
                  <a:srgbClr val="0000FF"/>
                </a:solidFill>
              </a:rPr>
              <a:t>서문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평론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리뷰 등</a:t>
            </a:r>
            <a:r>
              <a:rPr lang="en-US" altLang="ko-KR" sz="1200" i="1" dirty="0">
                <a:solidFill>
                  <a:srgbClr val="0000FF"/>
                </a:solidFill>
              </a:rPr>
              <a:t>)</a:t>
            </a:r>
            <a:r>
              <a:rPr lang="ko-KR" altLang="en-US" sz="1200" i="1" dirty="0">
                <a:solidFill>
                  <a:srgbClr val="0000FF"/>
                </a:solidFill>
              </a:rPr>
              <a:t> 제출 지양</a:t>
            </a:r>
            <a:endParaRPr lang="en-US" altLang="ko-KR" sz="1200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※ </a:t>
            </a:r>
            <a:r>
              <a:rPr lang="ko-KR" altLang="en-US" sz="1200" i="1" dirty="0">
                <a:solidFill>
                  <a:srgbClr val="0000FF"/>
                </a:solidFill>
              </a:rPr>
              <a:t>전시는 일시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장소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제목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  <a:r>
              <a:rPr lang="ko-KR" altLang="en-US" sz="1200" i="1" dirty="0">
                <a:solidFill>
                  <a:srgbClr val="0000FF"/>
                </a:solidFill>
              </a:rPr>
              <a:t>주요 내용을 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지원신청자가 직접 기획했던 전시의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일시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장소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제목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기획의도 및 주요 내용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참여작가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, </a:t>
            </a:r>
            <a:r>
              <a:rPr lang="ko-KR" altLang="en-US" sz="1200" b="1" i="1" u="sng" dirty="0">
                <a:solidFill>
                  <a:srgbClr val="0000FF"/>
                </a:solidFill>
              </a:rPr>
              <a:t>작품을 포함하여 작성하시기 바랍니다</a:t>
            </a:r>
            <a:r>
              <a:rPr lang="en-US" altLang="ko-KR" sz="1200" b="1" i="1" u="sng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※ </a:t>
            </a:r>
            <a:r>
              <a:rPr lang="ko-KR" altLang="en-US" sz="1200" i="1" dirty="0">
                <a:solidFill>
                  <a:srgbClr val="0000FF"/>
                </a:solidFill>
              </a:rPr>
              <a:t>기획의도를 파악할 수 있는 서문이나 전시 </a:t>
            </a:r>
            <a:r>
              <a:rPr lang="ko-KR" altLang="en-US" sz="1200" i="1" dirty="0" err="1">
                <a:solidFill>
                  <a:srgbClr val="0000FF"/>
                </a:solidFill>
              </a:rPr>
              <a:t>소개글을</a:t>
            </a:r>
            <a:r>
              <a:rPr lang="ko-KR" altLang="en-US" sz="1200" i="1" dirty="0">
                <a:solidFill>
                  <a:srgbClr val="0000FF"/>
                </a:solidFill>
              </a:rPr>
              <a:t> 함께 기재해주시면 심의에 도움이 됩니다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b="1" i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i="1" dirty="0">
                <a:solidFill>
                  <a:srgbClr val="0000FF"/>
                </a:solidFill>
              </a:rPr>
              <a:t>영상의 경우 주요 </a:t>
            </a:r>
            <a:r>
              <a:rPr lang="ko-KR" altLang="en-US" sz="1200" b="1" i="1" dirty="0" err="1">
                <a:solidFill>
                  <a:srgbClr val="0000FF"/>
                </a:solidFill>
              </a:rPr>
              <a:t>캡처</a:t>
            </a:r>
            <a:r>
              <a:rPr lang="ko-KR" altLang="en-US" sz="1200" b="1" i="1" dirty="0">
                <a:solidFill>
                  <a:srgbClr val="0000FF"/>
                </a:solidFill>
              </a:rPr>
              <a:t> 이미지 및 영상을 볼 수 있는 </a:t>
            </a:r>
            <a:r>
              <a:rPr lang="en-US" altLang="ko-KR" sz="1200" b="1" i="1" dirty="0">
                <a:solidFill>
                  <a:srgbClr val="0000FF"/>
                </a:solidFill>
              </a:rPr>
              <a:t>URL</a:t>
            </a:r>
            <a:r>
              <a:rPr lang="ko-KR" altLang="en-US" sz="1200" b="1" i="1" dirty="0">
                <a:solidFill>
                  <a:srgbClr val="0000FF"/>
                </a:solidFill>
              </a:rPr>
              <a:t>을</a:t>
            </a:r>
            <a:r>
              <a:rPr lang="en-US" altLang="ko-KR" sz="1200" b="1" i="1" dirty="0">
                <a:solidFill>
                  <a:srgbClr val="0000FF"/>
                </a:solidFill>
              </a:rPr>
              <a:t> </a:t>
            </a:r>
            <a:r>
              <a:rPr lang="ko-KR" altLang="en-US" sz="1200" b="1" i="1" dirty="0">
                <a:solidFill>
                  <a:srgbClr val="0000FF"/>
                </a:solidFill>
              </a:rPr>
              <a:t>포함하여 작성하시기 바랍니다</a:t>
            </a:r>
            <a:r>
              <a:rPr lang="en-US" altLang="ko-KR" sz="1200" b="1" i="1" dirty="0">
                <a:solidFill>
                  <a:srgbClr val="0000FF"/>
                </a:solidFill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b="1" i="1" dirty="0">
                <a:solidFill>
                  <a:srgbClr val="0000FF"/>
                </a:solidFill>
              </a:rPr>
              <a:t>  ※ </a:t>
            </a:r>
            <a:r>
              <a:rPr lang="ko-KR" altLang="en-US" sz="1200" b="1" i="1" dirty="0">
                <a:solidFill>
                  <a:srgbClr val="0000FF"/>
                </a:solidFill>
              </a:rPr>
              <a:t>링크 확인이 불가능할 경우 작업을 검토 할 수 없습니다</a:t>
            </a:r>
            <a:r>
              <a:rPr lang="en-US" altLang="ko-KR" sz="1200" i="1" dirty="0">
                <a:solidFill>
                  <a:srgbClr val="0000FF"/>
                </a:solidFill>
              </a:rPr>
              <a:t>. </a:t>
            </a:r>
            <a:r>
              <a:rPr lang="ko-KR" altLang="en-US" sz="1200" i="1" dirty="0">
                <a:solidFill>
                  <a:srgbClr val="0000FF"/>
                </a:solidFill>
              </a:rPr>
              <a:t>작성 시 올바른 주소로 연결되는지 반드시 확인하고</a:t>
            </a:r>
            <a:r>
              <a:rPr lang="en-US" altLang="ko-KR" sz="1200" i="1" dirty="0">
                <a:solidFill>
                  <a:srgbClr val="0000FF"/>
                </a:solidFill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i="1" dirty="0">
                <a:solidFill>
                  <a:srgbClr val="0000FF"/>
                </a:solidFill>
              </a:rPr>
              <a:t>     </a:t>
            </a:r>
            <a:r>
              <a:rPr lang="ko-KR" altLang="en-US" sz="1200" i="1" dirty="0">
                <a:solidFill>
                  <a:srgbClr val="FF0000"/>
                </a:solidFill>
              </a:rPr>
              <a:t>비공개 링크는 반드시 비밀번호를 함께 기재해주시기 바랍니다</a:t>
            </a:r>
            <a:r>
              <a:rPr lang="en-US" altLang="ko-KR" sz="1200" i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4F8AB29-E2CD-4751-9129-6451CB34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C19C4-0ED4-473C-A811-7275DF9587A2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270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1743</Words>
  <Application>Microsoft Office PowerPoint</Application>
  <PresentationFormat>와이드스크린</PresentationFormat>
  <Paragraphs>131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이동영</dc:creator>
  <cp:lastModifiedBy>이동영</cp:lastModifiedBy>
  <cp:revision>5</cp:revision>
  <cp:lastPrinted>2026-07-29T00:09:13Z</cp:lastPrinted>
  <dcterms:created xsi:type="dcterms:W3CDTF">2026-07-28T23:51:07Z</dcterms:created>
  <dcterms:modified xsi:type="dcterms:W3CDTF">2026-07-29T00:23:47Z</dcterms:modified>
</cp:coreProperties>
</file>